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6" r:id="rId2"/>
    <p:sldId id="260" r:id="rId3"/>
    <p:sldId id="288" r:id="rId4"/>
    <p:sldId id="263" r:id="rId5"/>
    <p:sldId id="264" r:id="rId6"/>
    <p:sldId id="265" r:id="rId7"/>
    <p:sldId id="293" r:id="rId8"/>
    <p:sldId id="297" r:id="rId9"/>
    <p:sldId id="296" r:id="rId10"/>
    <p:sldId id="295" r:id="rId11"/>
    <p:sldId id="294" r:id="rId12"/>
    <p:sldId id="298" r:id="rId13"/>
    <p:sldId id="310" r:id="rId14"/>
    <p:sldId id="311" r:id="rId15"/>
    <p:sldId id="312" r:id="rId16"/>
    <p:sldId id="299" r:id="rId17"/>
    <p:sldId id="300" r:id="rId18"/>
    <p:sldId id="289" r:id="rId19"/>
    <p:sldId id="292" r:id="rId20"/>
    <p:sldId id="302" r:id="rId21"/>
    <p:sldId id="301" r:id="rId22"/>
    <p:sldId id="304" r:id="rId23"/>
    <p:sldId id="305" r:id="rId24"/>
    <p:sldId id="308" r:id="rId25"/>
    <p:sldId id="307" r:id="rId26"/>
    <p:sldId id="291" r:id="rId27"/>
    <p:sldId id="366" r:id="rId28"/>
    <p:sldId id="367" r:id="rId29"/>
    <p:sldId id="368" r:id="rId30"/>
    <p:sldId id="369" r:id="rId31"/>
    <p:sldId id="267" r:id="rId32"/>
    <p:sldId id="277" r:id="rId33"/>
    <p:sldId id="269" r:id="rId34"/>
    <p:sldId id="2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794" autoAdjust="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1/8/2022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4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318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729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microsoft.com/office/2007/relationships/hdphoto" Target="../media/hdphoto2.wdp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313" y="3907857"/>
            <a:ext cx="5485428" cy="1532849"/>
          </a:xfrm>
        </p:spPr>
        <p:txBody>
          <a:bodyPr/>
          <a:lstStyle/>
          <a:p>
            <a:r>
              <a:rPr lang="en-US" dirty="0"/>
              <a:t>BÁO CÁO ĐỒ ÁN </a:t>
            </a:r>
            <a:br>
              <a:rPr lang="en-US" dirty="0"/>
            </a:b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tat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NHÓM 9</a:t>
            </a:r>
          </a:p>
          <a:p>
            <a:br>
              <a:rPr lang="en-US" noProof="1"/>
            </a:br>
            <a:endParaRPr lang="en-US" noProof="1"/>
          </a:p>
        </p:txBody>
      </p:sp>
      <p:pic>
        <p:nvPicPr>
          <p:cNvPr id="9" name="Picture 8" descr="Contoso Logo">
            <a:extLst>
              <a:ext uri="{FF2B5EF4-FFF2-40B4-BE49-F238E27FC236}">
                <a16:creationId xmlns:a16="http://schemas.microsoft.com/office/drawing/2014/main" id="{544A484C-B625-4479-A067-EDDF8DE0EB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21856" y="3698447"/>
            <a:ext cx="4456700" cy="1610532"/>
          </a:xfrm>
        </p:spPr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LENOVO\OneDrive\Desktop\SoftwareDesign\thông bá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8" y="1405720"/>
            <a:ext cx="6500173" cy="41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LENOVO\OneDrive\Desktop\SoftwareDesign\ĐKM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0" y="317310"/>
            <a:ext cx="6601710" cy="622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8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,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ý </a:t>
            </a:r>
            <a:r>
              <a:rPr lang="en-US" dirty="0" err="1"/>
              <a:t>kiến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LENOVO\OneDrive\Desktop\SoftwareDesign\phản hồ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2" y="593675"/>
            <a:ext cx="6155141" cy="50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873457"/>
            <a:ext cx="6127845" cy="483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4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5" y="464025"/>
            <a:ext cx="6237026" cy="577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8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62799" y="3152633"/>
            <a:ext cx="4456700" cy="2355067"/>
          </a:xfrm>
        </p:spPr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tin </a:t>
            </a:r>
            <a:r>
              <a:rPr lang="en-US" dirty="0" err="1"/>
              <a:t>tức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" y="682388"/>
            <a:ext cx="6359856" cy="536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</a:t>
            </a:r>
            <a:r>
              <a:rPr lang="en-US" dirty="0" err="1"/>
              <a:t>tkb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ENOVO\OneDrive\Desktop\SoftwareDesign\T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6" y="439502"/>
            <a:ext cx="6168788" cy="556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LENOVO\OneDrive\Desktop\SoftwareDesign\xem điể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4" y="365732"/>
            <a:ext cx="6869153" cy="599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br>
              <a:rPr lang="en-US" dirty="0"/>
            </a:br>
            <a:r>
              <a:rPr lang="en-US" dirty="0"/>
              <a:t>(class Diagram)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7E248-E1E5-416C-A861-3AEC2A31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687"/>
            <a:ext cx="7149053" cy="60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35503" y="1180543"/>
            <a:ext cx="4456700" cy="2599247"/>
          </a:xfrm>
        </p:spPr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br>
              <a:rPr lang="en-US" dirty="0"/>
            </a:br>
            <a:r>
              <a:rPr lang="en-US" dirty="0"/>
              <a:t>(Activity diagram)</a:t>
            </a:r>
          </a:p>
        </p:txBody>
      </p:sp>
      <p:pic>
        <p:nvPicPr>
          <p:cNvPr id="11266" name="Picture 2" descr="C:\Users\LENOVO\OneDrive\Desktop\SoftwareDesig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941340"/>
            <a:ext cx="5667375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62799" y="4115532"/>
            <a:ext cx="4456700" cy="161053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Xem</a:t>
            </a:r>
            <a:r>
              <a:rPr lang="en-US" dirty="0"/>
              <a:t>   </a:t>
            </a:r>
            <a:r>
              <a:rPr lang="en-US" dirty="0" err="1"/>
              <a:t>tkb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1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99827" y="846814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B41C8-4B55-458F-878B-550AD24B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B3F7B2-AF5B-47B2-8C5D-750D442AAF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phổ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biến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minh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tài</a:t>
            </a:r>
            <a:r>
              <a:rPr lang="en-US" sz="2400" dirty="0">
                <a:latin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</a:rPr>
              <a:t> TAT SHOP”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6447" y="3242076"/>
            <a:ext cx="4456700" cy="1610532"/>
          </a:xfrm>
        </p:spPr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LENOVO\OneDrive\Desktop\SoftwareDesign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3" y="492930"/>
            <a:ext cx="5950423" cy="57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2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LENOVO\OneDrive\Desktop\SoftwareDesign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9" y="573206"/>
            <a:ext cx="5732060" cy="570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LENOVO\OneDrive\Desktop\SoftwareDesign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8" y="468667"/>
            <a:ext cx="6121234" cy="56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 </a:t>
            </a:r>
            <a:r>
              <a:rPr lang="en-US" dirty="0" err="1"/>
              <a:t>góp</a:t>
            </a:r>
            <a:r>
              <a:rPr lang="en-US" dirty="0"/>
              <a:t>  ý </a:t>
            </a:r>
            <a:r>
              <a:rPr lang="en-US" dirty="0" err="1"/>
              <a:t>kiến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LENOVO\OneDrive\Desktop\SoftwareDesign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94" y="427487"/>
            <a:ext cx="5490215" cy="575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LENOVO\OneDrive\Desktop\SoftwareDesign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6" y="357899"/>
            <a:ext cx="5540991" cy="57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 </a:t>
            </a:r>
            <a:r>
              <a:rPr lang="en-US" dirty="0" err="1"/>
              <a:t>lí</a:t>
            </a:r>
            <a:r>
              <a:rPr lang="en-US" dirty="0"/>
              <a:t> 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LENOVO\OneDrive\Desktop\SoftwareDesign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3" y="442320"/>
            <a:ext cx="6182436" cy="57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64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(ERD)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819B3-613D-43D7-9037-3AB1DE97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74"/>
            <a:ext cx="7481153" cy="44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27</a:t>
            </a:fld>
            <a:endParaRPr lang="en-US" b="1" i="1" noProof="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 THỬ  NGHIỆM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3558" y="1293007"/>
            <a:ext cx="9974243" cy="252000"/>
          </a:xfrm>
        </p:spPr>
        <p:txBody>
          <a:bodyPr/>
          <a:lstStyle/>
          <a:p>
            <a:r>
              <a:rPr lang="en-US" dirty="0"/>
              <a:t>ĐĂNG NHẬP</a:t>
            </a: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22" y="1728230"/>
            <a:ext cx="6060745" cy="415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2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28</a:t>
            </a:fld>
            <a:endParaRPr lang="en-US" b="1" i="1" noProof="0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7" y="1816925"/>
            <a:ext cx="5839073" cy="417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6929" y="1134692"/>
            <a:ext cx="4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ĐĂNG KÝ MÔN HỌC</a:t>
            </a:r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48" y="1856730"/>
            <a:ext cx="5959457" cy="409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55675" y="1293465"/>
            <a:ext cx="504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THỜI KHÓA BIỂU</a:t>
            </a:r>
          </a:p>
        </p:txBody>
      </p:sp>
    </p:spTree>
    <p:extLst>
      <p:ext uri="{BB962C8B-B14F-4D97-AF65-F5344CB8AC3E}">
        <p14:creationId xmlns:p14="http://schemas.microsoft.com/office/powerpoint/2010/main" val="5993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29</a:t>
            </a:fld>
            <a:endParaRPr lang="en-US" b="1" i="1" noProof="0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2244065"/>
            <a:ext cx="6204858" cy="91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127" y="1448790"/>
            <a:ext cx="570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KẾT QUẢ HỌC TẬP</a:t>
            </a:r>
          </a:p>
        </p:txBody>
      </p:sp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2244064"/>
            <a:ext cx="564028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287985" y="1455327"/>
            <a:ext cx="575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THÔNG TIN CÁ NHÂN</a:t>
            </a:r>
          </a:p>
        </p:txBody>
      </p:sp>
    </p:spTree>
    <p:extLst>
      <p:ext uri="{BB962C8B-B14F-4D97-AF65-F5344CB8AC3E}">
        <p14:creationId xmlns:p14="http://schemas.microsoft.com/office/powerpoint/2010/main" val="27940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75D2B-CBFF-44BA-8D68-3017CFD94C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3192" y="3971432"/>
            <a:ext cx="1787390" cy="360000"/>
          </a:xfrm>
        </p:spPr>
        <p:txBody>
          <a:bodyPr/>
          <a:lstStyle/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2FA7C-D1E0-4ACD-B068-8D9FEC8745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Theo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0713CA-49D9-4418-B7E7-9C7417EF91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8072D-8E85-4541-AE2A-01CD952EEF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20C7E8E-869F-4F89-B07A-56C50B26066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971432"/>
            <a:ext cx="1686300" cy="360000"/>
          </a:xfrm>
        </p:spPr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13522D-20C1-4905-9CD9-EAAD9687E8D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05835D1-6AFF-407A-B3AA-1021EC6C74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E89DAE-26FC-4341-A21C-CB9B9BDDA51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EFF57C-6402-4B92-B53C-067F838EBE5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7CED2-167B-40E0-8E19-A48E3C2FDDB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619535A-7CF0-4E78-A447-DDE1E87E7F4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</a:t>
            </a:fld>
            <a:endParaRPr lang="en-US" b="1" i="1" noProof="0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37F2F1F-8305-4583-802F-5E1E0FE4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– TAT SHOP</a:t>
            </a:r>
          </a:p>
        </p:txBody>
      </p:sp>
      <p:pic>
        <p:nvPicPr>
          <p:cNvPr id="4100" name="Picture 4" descr="White search 13 icon - Free white search icons">
            <a:extLst>
              <a:ext uri="{FF2B5EF4-FFF2-40B4-BE49-F238E27FC236}">
                <a16:creationId xmlns:a16="http://schemas.microsoft.com/office/drawing/2014/main" id="{071D6BCF-F25B-4AE4-8C4F-6E626730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207" y="2785965"/>
            <a:ext cx="545319" cy="54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wnload Icon-feedback - Feedback Icon White Png PNG Image with No  Background - PNGkey.com">
            <a:extLst>
              <a:ext uri="{FF2B5EF4-FFF2-40B4-BE49-F238E27FC236}">
                <a16:creationId xmlns:a16="http://schemas.microsoft.com/office/drawing/2014/main" id="{CE1D642F-A75F-45B4-BAE7-83E3B4D4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908" y="2779068"/>
            <a:ext cx="633413" cy="5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245F-247D-4118-83F3-9B01907E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23" y="2621053"/>
            <a:ext cx="717127" cy="7171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99705C-43DD-4258-B7D4-1617973A0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707" y="2614906"/>
            <a:ext cx="841298" cy="8412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9CBAA1-35B5-406E-A4D6-5C324F81D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159" y="2650822"/>
            <a:ext cx="841298" cy="8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03027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30</a:t>
            </a:fld>
            <a:endParaRPr lang="en-US" b="1" i="1" noProof="0" dirty="0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1" y="2030682"/>
            <a:ext cx="5762625" cy="30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18" y="2030682"/>
            <a:ext cx="5762625" cy="307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6331" y="1425039"/>
            <a:ext cx="576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THÔNG BÁO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5218" y="1425039"/>
            <a:ext cx="576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XEM TIN TỨC</a:t>
            </a:r>
          </a:p>
        </p:txBody>
      </p:sp>
    </p:spTree>
    <p:extLst>
      <p:ext uri="{BB962C8B-B14F-4D97-AF65-F5344CB8AC3E}">
        <p14:creationId xmlns:p14="http://schemas.microsoft.com/office/powerpoint/2010/main" val="38485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dirty="0"/>
              <a:t>TỔNG KẾT</a:t>
            </a:r>
          </a:p>
        </p:txBody>
      </p:sp>
      <p:pic>
        <p:nvPicPr>
          <p:cNvPr id="70" name="Picture Placeholder 24" descr="Bullsey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>
          <a:xfrm>
            <a:off x="786321" y="1834368"/>
            <a:ext cx="576765" cy="5099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210" y="1590766"/>
            <a:ext cx="3069500" cy="997168"/>
          </a:xfrm>
        </p:spPr>
        <p:txBody>
          <a:bodyPr/>
          <a:lstStyle/>
          <a:p>
            <a:r>
              <a:rPr lang="en-US" sz="4000" dirty="0" err="1"/>
              <a:t>Đạt</a:t>
            </a:r>
            <a:r>
              <a:rPr lang="en-US" sz="4000" dirty="0"/>
              <a:t> </a:t>
            </a:r>
            <a:r>
              <a:rPr lang="en-US" sz="4000" dirty="0" err="1"/>
              <a:t>được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9137" y="2514184"/>
            <a:ext cx="3069500" cy="3051905"/>
          </a:xfrm>
        </p:spPr>
        <p:txBody>
          <a:bodyPr/>
          <a:lstStyle/>
          <a:p>
            <a:r>
              <a:rPr lang="en-US" sz="2400" noProof="1"/>
              <a:t>Giúp người dùng tiện lợi trong việc mua hàng trực tuyến</a:t>
            </a:r>
          </a:p>
          <a:p>
            <a:r>
              <a:rPr lang="en-US" sz="2400" noProof="1"/>
              <a:t>Thân thiện với người dùng</a:t>
            </a:r>
          </a:p>
          <a:p>
            <a:endParaRPr lang="en-US" sz="2400" dirty="0"/>
          </a:p>
        </p:txBody>
      </p:sp>
      <p:pic>
        <p:nvPicPr>
          <p:cNvPr id="71" name="Picture Placeholder 26" descr="Lectur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>
          <a:xfrm>
            <a:off x="6096000" y="1727650"/>
            <a:ext cx="576765" cy="72339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53360" y="1648485"/>
            <a:ext cx="3886931" cy="1008000"/>
          </a:xfrm>
        </p:spPr>
        <p:txBody>
          <a:bodyPr/>
          <a:lstStyle/>
          <a:p>
            <a:r>
              <a:rPr lang="en-US" sz="4000" dirty="0" err="1"/>
              <a:t>Hạn</a:t>
            </a:r>
            <a:r>
              <a:rPr lang="en-US" sz="4000" dirty="0"/>
              <a:t> </a:t>
            </a:r>
            <a:r>
              <a:rPr lang="en-US" sz="4000" dirty="0" err="1"/>
              <a:t>chế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72765" y="2587934"/>
            <a:ext cx="3069500" cy="3051192"/>
          </a:xfrm>
        </p:spPr>
        <p:txBody>
          <a:bodyPr/>
          <a:lstStyle/>
          <a:p>
            <a:r>
              <a:rPr lang="en-US" sz="2400" noProof="1"/>
              <a:t>Dữ liệu không thể tải theo thời gian thực</a:t>
            </a:r>
          </a:p>
          <a:p>
            <a:r>
              <a:rPr lang="en-US" sz="2400" noProof="1"/>
              <a:t>Không có thông báo tình trạng đơn hàng</a:t>
            </a:r>
          </a:p>
          <a:p>
            <a:r>
              <a:rPr lang="en-US" sz="2400" noProof="1"/>
              <a:t>Không có kênh hỗ trợ người mua hàng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Teamwork – TAT SHOP App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9635" y="2418150"/>
            <a:ext cx="2157586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MẠNH TUẤN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Usecase</a:t>
            </a:r>
            <a:b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RestfulAPI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51316" y="2357683"/>
            <a:ext cx="1116345" cy="656544"/>
          </a:xfrm>
        </p:spPr>
        <p:txBody>
          <a:bodyPr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LÊ QUỐC 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059221" y="3057845"/>
            <a:ext cx="1873479" cy="355118"/>
          </a:xfrm>
        </p:spPr>
        <p:txBody>
          <a:bodyPr/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lớp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018062" y="2418150"/>
            <a:ext cx="2132143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TRUNG THẬT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b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999634" y="4184865"/>
            <a:ext cx="1825019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HẢI ANH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008848" y="4184865"/>
            <a:ext cx="1936961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NGUYỄN PHÚC HẬU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tuần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0018062" y="4184865"/>
            <a:ext cx="2044983" cy="656544"/>
          </a:xfrm>
        </p:spPr>
        <p:txBody>
          <a:bodyPr anchor="ctr"/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LÊ HOÀNG CHÍ NHÂN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trạng</a:t>
            </a:r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E52A067-CAF7-484C-A382-836FBA878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13030" y="393337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D2377F1-9AF2-47EB-9582-454EB0C42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01158" y="3321271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fld id="{19B51A1E-902D-48AF-9020-955120F399B6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32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4EB053-602D-41E8-BB91-A1F617641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418" y="2101331"/>
            <a:ext cx="1355416" cy="1366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 thể là hình ảnh về 1 người, đang đứng và áo khoác ngoài">
            <a:extLst>
              <a:ext uri="{FF2B5EF4-FFF2-40B4-BE49-F238E27FC236}">
                <a16:creationId xmlns:a16="http://schemas.microsoft.com/office/drawing/2014/main" id="{10D0C42C-A1D4-4546-929C-096D7E64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994" y="2101331"/>
            <a:ext cx="1355416" cy="1359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ó thể là hình ảnh về 1 người và áo khoác ngoài">
            <a:extLst>
              <a:ext uri="{FF2B5EF4-FFF2-40B4-BE49-F238E27FC236}">
                <a16:creationId xmlns:a16="http://schemas.microsoft.com/office/drawing/2014/main" id="{475F295D-FDE9-4FA9-BF92-0A6359CA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93" y="4259596"/>
            <a:ext cx="1250861" cy="12508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ó thể là hình ảnh về Chí Nhân">
            <a:extLst>
              <a:ext uri="{FF2B5EF4-FFF2-40B4-BE49-F238E27FC236}">
                <a16:creationId xmlns:a16="http://schemas.microsoft.com/office/drawing/2014/main" id="{A9F7075A-94A4-4962-ADC5-9EE49C022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91" y="4300476"/>
            <a:ext cx="1339077" cy="13390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hông có mô tả.">
            <a:extLst>
              <a:ext uri="{FF2B5EF4-FFF2-40B4-BE49-F238E27FC236}">
                <a16:creationId xmlns:a16="http://schemas.microsoft.com/office/drawing/2014/main" id="{E3B88C87-F839-4A88-95D7-4B03ACA6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95" y="4266493"/>
            <a:ext cx="1302111" cy="1302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ó thể là hình ảnh đen trắng về 1 người và trong nhà">
            <a:extLst>
              <a:ext uri="{FF2B5EF4-FFF2-40B4-BE49-F238E27FC236}">
                <a16:creationId xmlns:a16="http://schemas.microsoft.com/office/drawing/2014/main" id="{671EF92A-A281-4B9B-82D0-FD44CEBAF161}"/>
              </a:ext>
            </a:extLst>
          </p:cNvPr>
          <p:cNvPicPr>
            <a:picLocks noGrp="1" noChangeAspect="1" noChangeArrowheads="1"/>
          </p:cNvPicPr>
          <p:nvPr>
            <p:ph type="pic" sz="quarter" idx="41"/>
          </p:nvPr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colorTemperature colorTemp="6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>
            <a:fillRect/>
          </a:stretch>
        </p:blipFill>
        <p:spPr bwMode="auto">
          <a:xfrm>
            <a:off x="515422" y="2156400"/>
            <a:ext cx="1310026" cy="131173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9" grpId="0" build="p"/>
      <p:bldP spid="10" grpId="0" build="p"/>
      <p:bldP spid="12" grpId="0" build="p"/>
      <p:bldP spid="13" grpId="0" build="p"/>
      <p:bldP spid="15" grpId="0" build="p"/>
      <p:bldP spid="16" grpId="0" build="p"/>
      <p:bldP spid="18" grpId="0" build="p"/>
      <p:bldP spid="19" grpId="0" build="p"/>
      <p:bldP spid="21" grpId="0" build="p"/>
      <p:bldP spid="2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HƯỚNG PHÁT  TRIỂN  TƯƠNG LAI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7324" y="1741502"/>
            <a:ext cx="10302804" cy="4140824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Thêm tính năng để mua sau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Thêm thông báo tình trạng đơn hàng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Mạnh Tuấn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+84 388 794 195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nmtworks.7250@gmail.com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www.tatshop.store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57" descr="Scientific experiment">
            <a:extLst>
              <a:ext uri="{FF2B5EF4-FFF2-40B4-BE49-F238E27FC236}">
                <a16:creationId xmlns:a16="http://schemas.microsoft.com/office/drawing/2014/main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Ứng dụng tat 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4438E8-3E24-4325-8E00-F2BB63B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33" y="745534"/>
            <a:ext cx="8057634" cy="412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700" dirty="0"/>
              <a:t>MÔ </a:t>
            </a:r>
            <a:r>
              <a:rPr lang="en-US" sz="3700" dirty="0" err="1"/>
              <a:t>hình</a:t>
            </a:r>
            <a:r>
              <a:rPr lang="en-US" sz="3700" dirty="0"/>
              <a:t> </a:t>
            </a:r>
            <a:r>
              <a:rPr lang="en-US" sz="3700" dirty="0" err="1"/>
              <a:t>hóa</a:t>
            </a:r>
            <a:r>
              <a:rPr lang="en-US" sz="3700" dirty="0"/>
              <a:t> </a:t>
            </a:r>
            <a:r>
              <a:rPr lang="en-US" sz="3700" dirty="0" err="1"/>
              <a:t>yêu</a:t>
            </a:r>
            <a:r>
              <a:rPr lang="en-US" sz="3700" dirty="0"/>
              <a:t> </a:t>
            </a:r>
            <a:r>
              <a:rPr lang="en-US" sz="3700" dirty="0" err="1"/>
              <a:t>cầu</a:t>
            </a:r>
            <a:endParaRPr lang="en-US" sz="3700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D3532A8A-A0BF-4816-B1FF-73DFB4F6F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365" y="2784501"/>
            <a:ext cx="4283297" cy="474448"/>
          </a:xfrm>
        </p:spPr>
        <p:txBody>
          <a:bodyPr anchor="ctr"/>
          <a:lstStyle/>
          <a:p>
            <a:pPr algn="l"/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Actor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/>
        <p:txBody>
          <a:bodyPr/>
          <a:lstStyle/>
          <a:p>
            <a:r>
              <a:rPr lang="en-US" sz="2400" noProof="1"/>
              <a:t>Khách hàng</a:t>
            </a:r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74362" y="1520713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6024" y="4705296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0" y="52335"/>
            <a:ext cx="4456700" cy="1167712"/>
          </a:xfrm>
        </p:spPr>
        <p:txBody>
          <a:bodyPr anchor="ctr"/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/>
        <p:txBody>
          <a:bodyPr/>
          <a:lstStyle/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703FA-65E2-4E60-B9CE-387169A2F4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42725" y="6686550"/>
            <a:ext cx="549275" cy="153988"/>
          </a:xfrm>
        </p:spPr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b="1" i="1" smtClean="0"/>
              <a:pPr/>
              <a:t>6</a:t>
            </a:fld>
            <a:endParaRPr lang="en-US" b="1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5428F3-3E06-45E6-AAD9-9C960229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0" y="1182263"/>
            <a:ext cx="9957859" cy="542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14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3742" y="4170124"/>
            <a:ext cx="4456700" cy="1610532"/>
          </a:xfrm>
        </p:spPr>
        <p:txBody>
          <a:bodyPr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3074" name="Picture 2" descr="C:\Users\LENOVO\OneDrive\Desktop\SoftwareDesign\240565259_184918587075615_3930212353931524166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4" y="143219"/>
            <a:ext cx="6191480" cy="63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62799" y="1372332"/>
            <a:ext cx="4456700" cy="161053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Sơ đồ tuần tự</a:t>
            </a:r>
            <a:br>
              <a:rPr lang="en-US"/>
            </a:br>
            <a:r>
              <a:rPr lang="en-US"/>
              <a:t>(sequency diagram)</a:t>
            </a:r>
          </a:p>
        </p:txBody>
      </p:sp>
    </p:spTree>
    <p:extLst>
      <p:ext uri="{BB962C8B-B14F-4D97-AF65-F5344CB8AC3E}">
        <p14:creationId xmlns:p14="http://schemas.microsoft.com/office/powerpoint/2010/main" val="39971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ENOVO\OneDrive\Desktop\SoftwareDesign\240775218_4366931193375503_2755432003203538898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7" y="208318"/>
            <a:ext cx="6423916" cy="62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5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Xem</a:t>
            </a:r>
            <a:r>
              <a:rPr lang="en-US" dirty="0"/>
              <a:t>  tin  </a:t>
            </a:r>
            <a:r>
              <a:rPr lang="en-US" dirty="0" err="1"/>
              <a:t>tức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ENOVO\OneDrive\Desktop\SoftwareDesign\240669035_1047260689354464_5984213826241265744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46" y="138183"/>
            <a:ext cx="6305266" cy="630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631</TotalTime>
  <Words>451</Words>
  <Application>Microsoft Office PowerPoint</Application>
  <PresentationFormat>Widescreen</PresentationFormat>
  <Paragraphs>108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Times New Roman</vt:lpstr>
      <vt:lpstr>Office Theme</vt:lpstr>
      <vt:lpstr>BÁO CÁO ĐỒ ÁN  Ứng dụng tat shop</vt:lpstr>
      <vt:lpstr>Giới thiệu đề tài </vt:lpstr>
      <vt:lpstr>Yêu cầu phần mềm – TAT SHOP</vt:lpstr>
      <vt:lpstr>Nghiệp vụ</vt:lpstr>
      <vt:lpstr>MÔ hình hóa yêu cầu</vt:lpstr>
      <vt:lpstr>Sơ đồ Use case</vt:lpstr>
      <vt:lpstr>Quản lí sinh viên</vt:lpstr>
      <vt:lpstr>Đăng  nhập</vt:lpstr>
      <vt:lpstr>Xem  tin  tức</vt:lpstr>
      <vt:lpstr>Xem thông báo</vt:lpstr>
      <vt:lpstr>Đăng kí môn học</vt:lpstr>
      <vt:lpstr>Phản ánh, đóng góp ý kiến</vt:lpstr>
      <vt:lpstr>Phản hồi</vt:lpstr>
      <vt:lpstr>Quản  lí  tài khoản</vt:lpstr>
      <vt:lpstr>Quản  lí  thông tin  (thông báo, tin tức)</vt:lpstr>
      <vt:lpstr>Xem  tkb</vt:lpstr>
      <vt:lpstr>Xem điểm</vt:lpstr>
      <vt:lpstr>Sơ đồ lớp (class Diagram) </vt:lpstr>
      <vt:lpstr>Sơ đồ hoạt động (Activity diagram)</vt:lpstr>
      <vt:lpstr>Xem thông báo</vt:lpstr>
      <vt:lpstr>Xem  điểm</vt:lpstr>
      <vt:lpstr>Đăng kí môn học</vt:lpstr>
      <vt:lpstr>Phản ánh đóng  góp  ý kiến</vt:lpstr>
      <vt:lpstr>Đăng nhập</vt:lpstr>
      <vt:lpstr>Quản  lí  sinh viên</vt:lpstr>
      <vt:lpstr>Sơ đồ dữ liệu   (ERD)</vt:lpstr>
      <vt:lpstr>CÁC  THỬ  NGHIỆM</vt:lpstr>
      <vt:lpstr>PowerPoint Presentation</vt:lpstr>
      <vt:lpstr>PowerPoint Presentation</vt:lpstr>
      <vt:lpstr>PowerPoint Presentation</vt:lpstr>
      <vt:lpstr>TỔNG KẾT</vt:lpstr>
      <vt:lpstr>Teamwork – TAT SHOP App</vt:lpstr>
      <vt:lpstr>HƯỚNG PHÁT  TRIỂN  TƯƠNG LAI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 GDU STUDENTS</dc:title>
  <dc:creator>Uyển Nhi</dc:creator>
  <cp:lastModifiedBy>Tuấn Nguyễn</cp:lastModifiedBy>
  <cp:revision>77</cp:revision>
  <dcterms:created xsi:type="dcterms:W3CDTF">2021-08-15T15:11:37Z</dcterms:created>
  <dcterms:modified xsi:type="dcterms:W3CDTF">2022-01-08T13:57:11Z</dcterms:modified>
</cp:coreProperties>
</file>